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audio4.wav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11 Dikdörtgen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3 Dikdörtgen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18 Dikdörtgen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10 Düz Bağlayıcı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9 Düz Bağlayıcı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15 Düz Bağlayıcı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21 Düz Bağlayıcı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22 Oval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23 Oval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25 Oval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24 Oval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22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33903-AD48-48F6-8BAC-5B40596BAFC3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23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4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CEDCB-B8C2-4585-8C68-A4E37FE154D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stSnd>
        <p:snd r:embed="rId1" name="applaus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8DD40-51EA-4130-82B9-32378FC86546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FF4DD-70D4-4F5B-8C54-2E7AC74CE5F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7DEF2-626D-4228-B2DF-F96F1A9F807D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A78AE-86FC-4D6B-BAFC-EC256BE394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B88F2FE-CAFF-4851-BDD8-29A1F642309A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5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579D0B2-47B6-46CF-BD4D-735FC4D2978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6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  <p:transition>
    <p:sndAc>
      <p:stSnd>
        <p:snd r:embed="rId1" name="applaus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9 Dikdörtgen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0 Dikdörtgen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11 Dikdörtgen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12 Düz Bağlayıcı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14 Düz Bağlayıcı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15 Düz Bağlayıcı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19 Oval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20 Oval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21 Oval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22 Oval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25 Düz Bağlayıcı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D93819-67D4-45C4-824C-E4BE89806C22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21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2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492C5-2A67-42A9-AF69-4F8DAA3184E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ndAc>
      <p:stSnd>
        <p:snd r:embed="rId2" name="applaus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608EF-08B0-4DE9-A992-88B775029202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BEBBE-B3EA-4211-B411-9438A125F62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8D7AD-2CDF-4549-8095-D41E477140DD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8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90FFE-C697-4B62-ABBE-B5C91754EB4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818353B-6A3D-4F14-8062-7E57A3BF8F50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4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68C43A5-CC72-4A3C-AC2E-BB055BC32D0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5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  <p:transition>
    <p:sndAc>
      <p:stSnd>
        <p:snd r:embed="rId1" name="applaus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07524-5531-4AE1-B554-21CF1A69CA5A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C3AA7-9B6C-4514-BE95-6EB9EB1E09C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applaus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8 Düz Bağlayıcı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13 Oval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2" name="20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A59D53D-663B-42E2-8391-E0D0068833AC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13" name="21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C90E021-DFDD-4392-9B7A-91B3D4C98D0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4" name="22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stSnd>
        <p:snd r:embed="rId1" name="applaus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12 Oval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19 Düz Bağlayıcı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BA5F741-CA96-4BC5-BFB3-3033895329F7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13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BEC05F8-94BE-40A0-A00E-0588D62D608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4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  <p:transition>
    <p:sndAc>
      <p:stSnd>
        <p:snd r:embed="rId1" name="applaus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28" name="1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6D14A7-B4E7-4409-B420-42A9DC9FE935}" type="datetimeFigureOut">
              <a:rPr lang="tr-TR"/>
              <a:pPr>
                <a:defRPr/>
              </a:pPr>
              <a:t>18.01.2011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D07013-171A-4FEC-B02B-7B0A0D672B0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0" r:id="rId5"/>
    <p:sldLayoutId id="2147483675" r:id="rId6"/>
    <p:sldLayoutId id="2147483669" r:id="rId7"/>
    <p:sldLayoutId id="2147483676" r:id="rId8"/>
    <p:sldLayoutId id="2147483677" r:id="rId9"/>
    <p:sldLayoutId id="2147483668" r:id="rId10"/>
    <p:sldLayoutId id="2147483667" r:id="rId11"/>
  </p:sldLayoutIdLst>
  <p:transition>
    <p:sndAc>
      <p:stSnd>
        <p:snd r:embed="rId13" name="applause.wav"/>
      </p:stSnd>
    </p:sndAc>
  </p:transition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38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CÜMLENİN ÖĞELERİ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8412163" y="5003800"/>
            <a:ext cx="46037" cy="139700"/>
          </a:xfrm>
        </p:spPr>
        <p:txBody>
          <a:bodyPr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endParaRPr lang="tr-TR" dirty="0"/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530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mtClean="0"/>
              <a:t>Örnek :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“Ali, </a:t>
            </a:r>
            <a:r>
              <a:rPr lang="tr-TR" u="sng" smtClean="0"/>
              <a:t>okulda</a:t>
            </a:r>
            <a:r>
              <a:rPr lang="tr-TR" smtClean="0"/>
              <a:t> düştü.”       - Nerede düştü?  – okulda.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    tümleç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“</a:t>
            </a:r>
            <a:r>
              <a:rPr lang="tr-TR" u="sng" smtClean="0"/>
              <a:t>Dün</a:t>
            </a:r>
            <a:r>
              <a:rPr lang="tr-TR" smtClean="0"/>
              <a:t> bize gelmiş.”        - Ne zaman gelmiş? – dün.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Tümleç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“</a:t>
            </a:r>
            <a:r>
              <a:rPr lang="tr-TR" u="sng" smtClean="0"/>
              <a:t>Kapıdan</a:t>
            </a:r>
            <a:r>
              <a:rPr lang="tr-TR" smtClean="0"/>
              <a:t> </a:t>
            </a:r>
            <a:r>
              <a:rPr lang="tr-TR" u="sng" smtClean="0"/>
              <a:t>koşarak</a:t>
            </a:r>
            <a:r>
              <a:rPr lang="tr-TR" smtClean="0"/>
              <a:t> çıktı.” -Nereden çıktı? – kapıdan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tümleç     tümleç            -Nasıl çıktı?  - koşarak 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28625" y="1643063"/>
            <a:ext cx="7467600" cy="487362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dirty="0" smtClean="0"/>
              <a:t>   “</a:t>
            </a:r>
            <a:r>
              <a:rPr lang="tr-TR" u="sng" dirty="0" smtClean="0"/>
              <a:t>Akşam</a:t>
            </a:r>
            <a:r>
              <a:rPr lang="tr-TR" dirty="0" smtClean="0"/>
              <a:t> </a:t>
            </a:r>
            <a:r>
              <a:rPr lang="tr-TR" u="sng" dirty="0" smtClean="0"/>
              <a:t>bize</a:t>
            </a:r>
            <a:r>
              <a:rPr lang="tr-TR" dirty="0" smtClean="0"/>
              <a:t> gel.”</a:t>
            </a:r>
            <a:r>
              <a:rPr lang="tr-TR" sz="2000" dirty="0" smtClean="0"/>
              <a:t>    - Ne zaman gel?    - akşam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sz="2000" dirty="0" smtClean="0"/>
              <a:t>     tümleç   tümleç             -Nereye gel?   - bize.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sz="2000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sz="2000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sz="2000" dirty="0" smtClean="0"/>
              <a:t>     “</a:t>
            </a:r>
            <a:r>
              <a:rPr lang="tr-TR" sz="2000" u="sng" dirty="0" smtClean="0"/>
              <a:t>Okuldan</a:t>
            </a:r>
            <a:r>
              <a:rPr lang="tr-TR" sz="2000" dirty="0" smtClean="0"/>
              <a:t> </a:t>
            </a:r>
            <a:r>
              <a:rPr lang="tr-TR" sz="2000" u="sng" dirty="0" smtClean="0"/>
              <a:t>erken</a:t>
            </a:r>
            <a:r>
              <a:rPr lang="tr-TR" sz="2000" dirty="0" smtClean="0"/>
              <a:t> döndü.”    - Nereden döndü?  - okuldan.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sz="2000" dirty="0" smtClean="0"/>
              <a:t>        tümleç  tümleç                 - Ne zaman döndü?  - erken.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sz="2000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sz="2000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sz="2000" dirty="0" smtClean="0"/>
              <a:t>     “</a:t>
            </a:r>
            <a:r>
              <a:rPr lang="tr-TR" sz="2000" u="sng" dirty="0" smtClean="0"/>
              <a:t>Pazarda</a:t>
            </a:r>
            <a:r>
              <a:rPr lang="tr-TR" sz="2000" dirty="0" smtClean="0"/>
              <a:t> </a:t>
            </a:r>
            <a:r>
              <a:rPr lang="tr-TR" sz="2000" u="sng" dirty="0" smtClean="0"/>
              <a:t>çok</a:t>
            </a:r>
            <a:r>
              <a:rPr lang="tr-TR" sz="2000" dirty="0" smtClean="0"/>
              <a:t> dolaştık.”        -Nerede dolaştık?  - pazarda.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sz="2000" dirty="0" smtClean="0"/>
              <a:t>      tümleç tümleç                     - Ne kadar dolaştık? - çok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sz="2000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sz="2000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sz="2000" dirty="0" smtClean="0"/>
              <a:t>    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dirty="0"/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Örnek sorular</a:t>
            </a:r>
            <a:endParaRPr lang="tr-TR" dirty="0"/>
          </a:p>
        </p:txBody>
      </p:sp>
      <p:sp>
        <p:nvSpPr>
          <p:cNvPr id="24578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457200" indent="-457200">
              <a:buFont typeface="Wingdings" pitchFamily="2" charset="2"/>
              <a:buAutoNum type="arabicPeriod"/>
            </a:pPr>
            <a:r>
              <a:rPr lang="tr-TR" smtClean="0"/>
              <a:t>“ Akşam üstü </a:t>
            </a:r>
            <a:r>
              <a:rPr lang="tr-TR" u="sng" smtClean="0"/>
              <a:t>misafir</a:t>
            </a:r>
            <a:r>
              <a:rPr lang="tr-TR" smtClean="0"/>
              <a:t> geldi.”</a:t>
            </a:r>
          </a:p>
          <a:p>
            <a:pPr marL="457200" indent="-457200">
              <a:buFont typeface="Wingdings" pitchFamily="2" charset="2"/>
              <a:buAutoNum type="arabicPeriod"/>
            </a:pPr>
            <a:endParaRPr lang="tr-TR" smtClean="0"/>
          </a:p>
          <a:p>
            <a:pPr marL="457200" indent="-457200">
              <a:buFont typeface="Wingdings" pitchFamily="2" charset="2"/>
              <a:buNone/>
            </a:pPr>
            <a:r>
              <a:rPr lang="tr-TR" smtClean="0"/>
              <a:t>               Yukarıdaki tümcede altı çizili kelime, cümlenin hangi öğesidir?</a:t>
            </a:r>
          </a:p>
          <a:p>
            <a:pPr marL="457200" indent="-457200">
              <a:buFont typeface="Wingdings" pitchFamily="2" charset="2"/>
              <a:buNone/>
            </a:pPr>
            <a:endParaRPr lang="tr-TR" smtClean="0"/>
          </a:p>
          <a:p>
            <a:pPr marL="457200" indent="-457200">
              <a:buFont typeface="Wingdings" pitchFamily="2" charset="2"/>
              <a:buNone/>
            </a:pPr>
            <a:r>
              <a:rPr lang="tr-TR" smtClean="0"/>
              <a:t>A.Yüklem      B.Tümleç       C.Özne       D. Eylem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602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mtClean="0"/>
              <a:t>2.                     “ Okuldan Ali döndü.”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           Aşağıdaki tümcelerin hangisinde, cümlenin öğeleri yukarıdaki tümcenin öğeleri ile aynı sıralanmıştır?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A.Ece, merdivenden düştü.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B.Uçtu ağaçtan kuş.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C.Ali, geç yattı.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D.Sabahleyin güneş doğdu.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626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457200" indent="-457200">
              <a:buFont typeface="Wingdings" pitchFamily="2" charset="2"/>
              <a:buAutoNum type="arabicPeriod" startAt="3"/>
            </a:pPr>
            <a:r>
              <a:rPr lang="tr-TR" smtClean="0"/>
              <a:t>“ tümleç + yüklem + özne”</a:t>
            </a:r>
          </a:p>
          <a:p>
            <a:pPr marL="457200" indent="-457200">
              <a:buFont typeface="Wingdings" pitchFamily="2" charset="2"/>
              <a:buAutoNum type="arabicPeriod" startAt="3"/>
            </a:pPr>
            <a:endParaRPr lang="tr-TR" smtClean="0"/>
          </a:p>
          <a:p>
            <a:pPr marL="457200" indent="-457200">
              <a:buFont typeface="Wingdings" pitchFamily="2" charset="2"/>
              <a:buNone/>
            </a:pPr>
            <a:r>
              <a:rPr lang="tr-TR" smtClean="0"/>
              <a:t>Aşağıdaki tümcelerin hangisinde, öğeler yukarıdaki sıraya göre sıralanmıştır?</a:t>
            </a:r>
          </a:p>
          <a:p>
            <a:pPr marL="457200" indent="-457200">
              <a:buFont typeface="Wingdings" pitchFamily="2" charset="2"/>
              <a:buNone/>
            </a:pPr>
            <a:endParaRPr lang="tr-TR" smtClean="0"/>
          </a:p>
          <a:p>
            <a:pPr marL="457200" indent="-457200">
              <a:buFont typeface="Wingdings" pitchFamily="2" charset="2"/>
              <a:buNone/>
            </a:pPr>
            <a:r>
              <a:rPr lang="tr-TR" smtClean="0"/>
              <a:t>A.Evden koşarak çıktı.</a:t>
            </a:r>
          </a:p>
          <a:p>
            <a:pPr marL="457200" indent="-457200">
              <a:buFont typeface="Wingdings" pitchFamily="2" charset="2"/>
              <a:buNone/>
            </a:pPr>
            <a:r>
              <a:rPr lang="tr-TR" smtClean="0"/>
              <a:t>B.Acıyarak baktı gözüme.</a:t>
            </a:r>
          </a:p>
          <a:p>
            <a:pPr marL="457200" indent="-457200">
              <a:buFont typeface="Wingdings" pitchFamily="2" charset="2"/>
              <a:buNone/>
            </a:pPr>
            <a:r>
              <a:rPr lang="tr-TR" smtClean="0"/>
              <a:t>C.Eymen çok yaramaz çocuktur.</a:t>
            </a:r>
          </a:p>
          <a:p>
            <a:pPr marL="457200" indent="-457200">
              <a:buFont typeface="Wingdings" pitchFamily="2" charset="2"/>
              <a:buNone/>
            </a:pPr>
            <a:r>
              <a:rPr lang="tr-TR" smtClean="0"/>
              <a:t>D.Ağaçtan düştü Ebru.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tr-TR" cap="none" smtClean="0">
                <a:hlinkClick r:id="rId3"/>
              </a:rPr>
              <a:t>http://www.sorubak.com</a:t>
            </a:r>
            <a:r>
              <a:rPr lang="tr-TR" cap="none" smtClean="0"/>
              <a:t> </a:t>
            </a:r>
          </a:p>
        </p:txBody>
      </p:sp>
      <p:sp>
        <p:nvSpPr>
          <p:cNvPr id="27650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mtClean="0"/>
              <a:t>4. “ Sabahleyin herkes uyurken evden koşarak çıktı.”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        Yukarıdaki tümcede aşağıdaki sorulardan hangisinin cevabı yoktur?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A. Ne zaman?    B.Nereden?    C.Neden?     D.Nasıl?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1. YÜKLEM</a:t>
            </a:r>
            <a:endParaRPr lang="tr-TR" dirty="0"/>
          </a:p>
        </p:txBody>
      </p:sp>
      <p:sp>
        <p:nvSpPr>
          <p:cNvPr id="14338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mtClean="0"/>
              <a:t>                Türkçe bir cümlede, yüklem mutlaka olmalıdır. Yüklemi olmayan bir cümle olmaz. 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Yüklem, tümcede iş, oluş, hareket, davranış, durum, eylem bildiren kelimelerdir.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Örnek: Ali, erken uyudu. 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Bu cümlede, anlatılan iş Ali’nin uyumasıdır. Uyudu kelimesi tümcenin yüklemidir.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5362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mtClean="0"/>
              <a:t>   “Sabah kahvaltı yapmadım.”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Bu cümledeki olay “yapmak” eylemidir. Tümcenin yüklemi yapmadım kelimesidir.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   “Ankara’dan ablam gelecek.” 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Bu cümlede iş bildiren kelime “gelmek” fiilidir. Tümcenin yüklemi gelecek kelimesidir.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dirty="0" smtClean="0"/>
              <a:t>            Yüklem, tümcelerin sonunda olmalıdır. Yüklemi sonunda olan tümcelere kurallı tümce denir.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dirty="0" smtClean="0"/>
              <a:t>  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dirty="0" smtClean="0"/>
              <a:t>    “Sabaha kadar ders </a:t>
            </a:r>
            <a:r>
              <a:rPr lang="tr-TR" u="sng" dirty="0" smtClean="0"/>
              <a:t>çalıştı.</a:t>
            </a:r>
            <a:r>
              <a:rPr lang="tr-TR" dirty="0" smtClean="0"/>
              <a:t>”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dirty="0" smtClean="0"/>
              <a:t>                                     yüklem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dirty="0" smtClean="0"/>
              <a:t>    “Ayşe bir haftada kitabını </a:t>
            </a:r>
            <a:r>
              <a:rPr lang="tr-TR" u="sng" dirty="0" smtClean="0"/>
              <a:t>bitirdi</a:t>
            </a:r>
            <a:r>
              <a:rPr lang="tr-TR" dirty="0" smtClean="0"/>
              <a:t>.”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dirty="0" smtClean="0"/>
              <a:t>                                                yüklem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dirty="0" smtClean="0"/>
              <a:t>     Bu iki cümlede olduğu gibi, yüklemi sonda olan cümleler kurallı cümlelerdir.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tr-TR" dirty="0" smtClean="0"/>
              <a:t>            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tr-TR" dirty="0"/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7410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mtClean="0"/>
              <a:t>          Yüklemi sonda olmayan tümceler de vardır. Bu tümcelere devrik tümce denir.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    “</a:t>
            </a:r>
            <a:r>
              <a:rPr lang="tr-TR" u="sng" smtClean="0"/>
              <a:t>Koşuyordu</a:t>
            </a:r>
            <a:r>
              <a:rPr lang="tr-TR" smtClean="0"/>
              <a:t> atlılar güneşe doğru.” 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  Yüklem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   Bu tümcede yapılan iş “koşmak” kelimesidir. Tümcenin yüklemi “koşuyordu” kelimesidir. Yüklem tümcenin sonunda olmadığı için, bu tümce devrik bir tümcedir.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2. ÖZNE					</a:t>
            </a:r>
            <a:endParaRPr lang="tr-TR" dirty="0"/>
          </a:p>
        </p:txBody>
      </p:sp>
      <p:sp>
        <p:nvSpPr>
          <p:cNvPr id="18434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mtClean="0"/>
              <a:t>        Tümcede işi yapan varlığı belirten kelimedir. 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    Özneyi bulmak için; yükleme, “kim? ya da ne?” sorulur.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      Örnek: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    “</a:t>
            </a:r>
            <a:r>
              <a:rPr lang="tr-TR" u="sng" smtClean="0"/>
              <a:t>Ayça</a:t>
            </a:r>
            <a:r>
              <a:rPr lang="tr-TR" smtClean="0"/>
              <a:t>, okula </a:t>
            </a:r>
            <a:r>
              <a:rPr lang="tr-TR" u="sng" smtClean="0"/>
              <a:t>gidiyor</a:t>
            </a:r>
            <a:r>
              <a:rPr lang="tr-TR" smtClean="0"/>
              <a:t>.”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                          yüklem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   Tümcede ilk önce yüklemi bulalım. İş, hareket bildiren kelime “gidiyor” kelimesidir. Bu nedenle yüklem “gidiyor” kelimesidir.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     “kim gidiyor? - Ayça.    Ayça tümcenin öznesidir.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9458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mtClean="0"/>
              <a:t>   “</a:t>
            </a:r>
            <a:r>
              <a:rPr lang="tr-TR" u="sng" smtClean="0"/>
              <a:t>Yaralı kuş</a:t>
            </a:r>
            <a:r>
              <a:rPr lang="tr-TR" smtClean="0"/>
              <a:t>, ağaçta </a:t>
            </a:r>
            <a:r>
              <a:rPr lang="tr-TR" u="sng" smtClean="0"/>
              <a:t>ötüyordu.</a:t>
            </a:r>
            <a:r>
              <a:rPr lang="tr-TR" smtClean="0"/>
              <a:t>” 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    özne                      yüklem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        Tümcenin yüklemi “ötüyordu” kelimesidir.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“kim ötüyordu? ( ne ötüyordu?) – yaralı kuş”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     “Dün gece </a:t>
            </a:r>
            <a:r>
              <a:rPr lang="tr-TR" u="sng" smtClean="0"/>
              <a:t>misafir</a:t>
            </a:r>
            <a:r>
              <a:rPr lang="tr-TR" smtClean="0"/>
              <a:t> </a:t>
            </a:r>
            <a:r>
              <a:rPr lang="tr-TR" u="sng" smtClean="0"/>
              <a:t>geldi.</a:t>
            </a:r>
            <a:r>
              <a:rPr lang="tr-TR" smtClean="0"/>
              <a:t>”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                    özne   yüklem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        Tümcenin yüklemi “geldi” kelimesidir.              “ kim geldi?  - misafir”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0482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mtClean="0"/>
              <a:t>          Bazı tümcelerde özne, tümcenin içinde yer almaz. Yüklemin aldığı eklerden, öznenin ne olduğu belirlenir. Bu tür öznelere gizli özne denir.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   Örnek: “ Akşam bize gelecekler.”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          Tümcenin yüklemi gelecekler kelimesidir. Yükleme “kim” sorusunu sorduğumuzda “onlar” cevabını almaktayız. Ancak tümcede onlar geçmiyor. İşte buradaki onlar gizli öznedir.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3. TÜMLEÇ</a:t>
            </a:r>
            <a:endParaRPr lang="tr-TR" dirty="0"/>
          </a:p>
        </p:txBody>
      </p:sp>
      <p:sp>
        <p:nvSpPr>
          <p:cNvPr id="21506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mtClean="0"/>
              <a:t>           Tümcede yüklemin anlattığı işin, davranışın, olayın, hareketin geçtiği yeri, olduğu zamanı, nasıl meydana geldiği zamanı bildiren kelimelerdir.</a:t>
            </a:r>
          </a:p>
          <a:p>
            <a:pPr>
              <a:buFont typeface="Wingdings" pitchFamily="2" charset="2"/>
              <a:buNone/>
            </a:pPr>
            <a:endParaRPr lang="tr-TR" smtClean="0"/>
          </a:p>
          <a:p>
            <a:pPr>
              <a:buFont typeface="Wingdings" pitchFamily="2" charset="2"/>
              <a:buNone/>
            </a:pPr>
            <a:r>
              <a:rPr lang="tr-TR" smtClean="0"/>
              <a:t>          Tümcede, tümleci bulmak için, yükleme;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- Nerede?                      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- Ne zaman?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- Nasıl?                     Soruları sorulur.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- Nereden?</a:t>
            </a:r>
          </a:p>
          <a:p>
            <a:pPr>
              <a:buFont typeface="Wingdings" pitchFamily="2" charset="2"/>
              <a:buNone/>
            </a:pPr>
            <a:r>
              <a:rPr lang="tr-TR" smtClean="0"/>
              <a:t>- Nereye?</a:t>
            </a: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143125" y="4214813"/>
            <a:ext cx="1071563" cy="9286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flipV="1">
            <a:off x="2000250" y="5214938"/>
            <a:ext cx="1214438" cy="9286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mba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137</TotalTime>
  <Words>438</Words>
  <Application>Microsoft Office PowerPoint</Application>
  <PresentationFormat>Ekran Gösterisi (4:3)</PresentationFormat>
  <Paragraphs>117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Tasarım Şablonu</vt:lpstr>
      </vt:variant>
      <vt:variant>
        <vt:i4>7</vt:i4>
      </vt:variant>
      <vt:variant>
        <vt:lpstr>Slayt Başlıkları</vt:lpstr>
      </vt:variant>
      <vt:variant>
        <vt:i4>15</vt:i4>
      </vt:variant>
    </vt:vector>
  </HeadingPairs>
  <TitlesOfParts>
    <vt:vector size="27" baseType="lpstr">
      <vt:lpstr>Century Schoolbook</vt:lpstr>
      <vt:lpstr>Arial</vt:lpstr>
      <vt:lpstr>Wingdings</vt:lpstr>
      <vt:lpstr>Wingdings 2</vt:lpstr>
      <vt:lpstr>Calibri</vt:lpstr>
      <vt:lpstr>Cumba</vt:lpstr>
      <vt:lpstr>Cumba</vt:lpstr>
      <vt:lpstr>Cumba</vt:lpstr>
      <vt:lpstr>Cumba</vt:lpstr>
      <vt:lpstr>Cumba</vt:lpstr>
      <vt:lpstr>Cumba</vt:lpstr>
      <vt:lpstr>Cumba</vt:lpstr>
      <vt:lpstr>CÜMLENİN ÖĞELERİ</vt:lpstr>
      <vt:lpstr>1. YÜKLEM</vt:lpstr>
      <vt:lpstr>Slayt 3</vt:lpstr>
      <vt:lpstr>Slayt 4</vt:lpstr>
      <vt:lpstr>Slayt 5</vt:lpstr>
      <vt:lpstr>2. ÖZNE     </vt:lpstr>
      <vt:lpstr>Slayt 7</vt:lpstr>
      <vt:lpstr>Slayt 8</vt:lpstr>
      <vt:lpstr>3. TÜMLEÇ</vt:lpstr>
      <vt:lpstr>Slayt 10</vt:lpstr>
      <vt:lpstr>Slayt 11</vt:lpstr>
      <vt:lpstr>ÖRNEK SORULAR</vt:lpstr>
      <vt:lpstr>Slayt 13</vt:lpstr>
      <vt:lpstr>Slayt 14</vt:lpstr>
      <vt:lpstr>http://www.sorubak.com </vt:lpstr>
    </vt:vector>
  </TitlesOfParts>
  <Company>by olmez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CÜMLENİN ÖĞELERİ</dc:title>
  <dc:creator>UltraXP User</dc:creator>
  <cp:lastModifiedBy>edanur</cp:lastModifiedBy>
  <cp:revision>17</cp:revision>
  <dcterms:created xsi:type="dcterms:W3CDTF">2010-12-14T18:16:00Z</dcterms:created>
  <dcterms:modified xsi:type="dcterms:W3CDTF">2011-01-18T19:40:51Z</dcterms:modified>
</cp:coreProperties>
</file>